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41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7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9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22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8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51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9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2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6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5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4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1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4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B72899-E3C1-4645-8898-B298C572703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8BA1-6C11-46DB-A764-EF8951AA6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00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368" y="3425781"/>
            <a:ext cx="9144000" cy="1037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Gangs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368" y="467098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Daw</a:t>
            </a:r>
            <a:r>
              <a:rPr lang="en-US" dirty="0" smtClean="0"/>
              <a:t>n Blackmon, CSPS</a:t>
            </a:r>
            <a:endParaRPr lang="en-US" dirty="0" smtClean="0"/>
          </a:p>
          <a:p>
            <a:r>
              <a:rPr lang="en-US" dirty="0" smtClean="0"/>
              <a:t>	Mark </a:t>
            </a:r>
            <a:r>
              <a:rPr lang="en-US" dirty="0" smtClean="0"/>
              <a:t>Fomby</a:t>
            </a:r>
          </a:p>
          <a:p>
            <a:r>
              <a:rPr lang="en-US" dirty="0" smtClean="0"/>
              <a:t>	Georgia </a:t>
            </a:r>
            <a:r>
              <a:rPr lang="en-US" dirty="0" smtClean="0"/>
              <a:t>School of Addiction Studies</a:t>
            </a:r>
          </a:p>
          <a:p>
            <a:r>
              <a:rPr lang="en-US" dirty="0" smtClean="0"/>
              <a:t>	Savannah</a:t>
            </a:r>
            <a:r>
              <a:rPr lang="en-US" dirty="0" smtClean="0"/>
              <a:t>, GA </a:t>
            </a:r>
          </a:p>
          <a:p>
            <a:r>
              <a:rPr lang="en-US" dirty="0" smtClean="0"/>
              <a:t>	August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– 31</a:t>
            </a:r>
            <a:r>
              <a:rPr lang="en-US" baseline="30000" dirty="0" smtClean="0"/>
              <a:t>st</a:t>
            </a:r>
            <a:r>
              <a:rPr lang="en-US" dirty="0" smtClean="0"/>
              <a:t> ,2018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132" y="237267"/>
            <a:ext cx="5249257" cy="318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6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Others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 Gangs growing</a:t>
            </a:r>
          </a:p>
          <a:p>
            <a:r>
              <a:rPr lang="en-US" dirty="0" smtClean="0"/>
              <a:t>Girls – used to be the “crib Queen”</a:t>
            </a:r>
          </a:p>
          <a:p>
            <a:r>
              <a:rPr lang="en-US" dirty="0" smtClean="0"/>
              <a:t>Now they have their own gangs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8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Why do kids join a gang?</a:t>
            </a:r>
            <a:br>
              <a:rPr lang="en-US" b="1" i="1" dirty="0" smtClean="0"/>
            </a:br>
            <a:r>
              <a:rPr lang="en-US" b="1" i="1" dirty="0" smtClean="0"/>
              <a:t>SOR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601532"/>
            <a:ext cx="8946541" cy="36468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Skills</a:t>
            </a:r>
          </a:p>
          <a:p>
            <a:r>
              <a:rPr lang="en-US" sz="4400" dirty="0" smtClean="0"/>
              <a:t>Opportunity</a:t>
            </a:r>
          </a:p>
          <a:p>
            <a:r>
              <a:rPr lang="en-US" sz="4400" dirty="0" smtClean="0"/>
              <a:t>Recognition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517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Contact Information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Dawn </a:t>
            </a:r>
            <a:r>
              <a:rPr lang="en-US" sz="4400" smtClean="0"/>
              <a:t>C Blackmon, CSPS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Regional Capacity Coach</a:t>
            </a:r>
          </a:p>
          <a:p>
            <a:pPr marL="0" indent="0" algn="ctr">
              <a:buNone/>
            </a:pPr>
            <a:r>
              <a:rPr lang="en-US" sz="4400" dirty="0" smtClean="0"/>
              <a:t>843-229-3911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893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Big 4 in the Southeast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Bloods</a:t>
            </a:r>
          </a:p>
          <a:p>
            <a:r>
              <a:rPr lang="en-US" sz="6000" dirty="0" smtClean="0"/>
              <a:t>Crips</a:t>
            </a:r>
          </a:p>
          <a:p>
            <a:r>
              <a:rPr lang="en-US" sz="6000" dirty="0" smtClean="0"/>
              <a:t>Vicelords</a:t>
            </a:r>
          </a:p>
          <a:p>
            <a:r>
              <a:rPr lang="en-US" sz="6000" dirty="0" smtClean="0"/>
              <a:t>Disciples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767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 smtClean="0"/>
              <a:t>Right side VS Left side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571" y="1841679"/>
            <a:ext cx="3489101" cy="4348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u="sng" dirty="0" smtClean="0"/>
              <a:t>LEFT SIDE</a:t>
            </a:r>
          </a:p>
          <a:p>
            <a:endParaRPr lang="en-US" b="1" u="sng" dirty="0"/>
          </a:p>
          <a:p>
            <a:r>
              <a:rPr lang="en-US" sz="2800" dirty="0" smtClean="0"/>
              <a:t>People Nation</a:t>
            </a:r>
          </a:p>
          <a:p>
            <a:r>
              <a:rPr lang="en-US" sz="2800" dirty="0" smtClean="0"/>
              <a:t>Vicelords</a:t>
            </a:r>
          </a:p>
          <a:p>
            <a:r>
              <a:rPr lang="en-US" sz="2800" dirty="0" smtClean="0"/>
              <a:t>Some Bloods</a:t>
            </a:r>
          </a:p>
          <a:p>
            <a:r>
              <a:rPr lang="en-US" sz="2800" dirty="0" smtClean="0"/>
              <a:t>Peeps Homies</a:t>
            </a:r>
            <a:endParaRPr lang="en-US" sz="2800" dirty="0"/>
          </a:p>
          <a:p>
            <a:r>
              <a:rPr lang="en-US" sz="2800" dirty="0" smtClean="0"/>
              <a:t>Number 5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27003" y="1867437"/>
            <a:ext cx="3489101" cy="43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RIGHT SIDE</a:t>
            </a:r>
          </a:p>
          <a:p>
            <a:endParaRPr lang="en-US" dirty="0" smtClean="0"/>
          </a:p>
          <a:p>
            <a:r>
              <a:rPr lang="en-US" dirty="0" smtClean="0"/>
              <a:t>Folk Nation</a:t>
            </a:r>
          </a:p>
          <a:p>
            <a:r>
              <a:rPr lang="en-US" dirty="0" smtClean="0"/>
              <a:t>Disciples</a:t>
            </a:r>
          </a:p>
          <a:p>
            <a:r>
              <a:rPr lang="en-US" dirty="0" smtClean="0"/>
              <a:t>Some Crips sets</a:t>
            </a:r>
          </a:p>
          <a:p>
            <a:r>
              <a:rPr lang="en-US" dirty="0" smtClean="0"/>
              <a:t>Cuz, folks</a:t>
            </a:r>
          </a:p>
          <a:p>
            <a:r>
              <a:rPr lang="en-US" dirty="0" smtClean="0"/>
              <a:t>Number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5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Colors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Colors are important</a:t>
            </a:r>
          </a:p>
          <a:p>
            <a:r>
              <a:rPr lang="en-US" dirty="0" err="1" smtClean="0"/>
              <a:t>Vicelords</a:t>
            </a:r>
            <a:r>
              <a:rPr lang="en-US" dirty="0" smtClean="0"/>
              <a:t> are gold and black, but some use red because they identify with Bloods</a:t>
            </a:r>
          </a:p>
          <a:p>
            <a:r>
              <a:rPr lang="en-US" dirty="0" smtClean="0"/>
              <a:t>Disciples and crips ware mostly black and blue</a:t>
            </a:r>
          </a:p>
          <a:p>
            <a:r>
              <a:rPr lang="en-US" dirty="0" smtClean="0"/>
              <a:t>But some gang members disassociate with colors on purpose to not be identified – or they all dress alike</a:t>
            </a:r>
          </a:p>
          <a:p>
            <a:r>
              <a:rPr lang="en-US" dirty="0" smtClean="0"/>
              <a:t>Some in the gangs may wear certain colors to identify their roles – EX: green = the money man</a:t>
            </a:r>
          </a:p>
          <a:p>
            <a:r>
              <a:rPr lang="en-US" dirty="0" smtClean="0"/>
              <a:t>Parents, if kids ask where are we going? I need to change clothes?  Making sure they can wear certain colors in that part of town.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9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Numbers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</a:p>
          <a:p>
            <a:r>
              <a:rPr lang="en-US" dirty="0" smtClean="0"/>
              <a:t>6 </a:t>
            </a:r>
          </a:p>
          <a:p>
            <a:r>
              <a:rPr lang="en-US" dirty="0" smtClean="0"/>
              <a:t>Use numbers as alphabet</a:t>
            </a:r>
          </a:p>
          <a:p>
            <a:r>
              <a:rPr lang="en-US" dirty="0" smtClean="0"/>
              <a:t>Quickly they can decipher a message</a:t>
            </a:r>
          </a:p>
          <a:p>
            <a:r>
              <a:rPr lang="en-US" dirty="0" smtClean="0"/>
              <a:t>312 = Detroit (for the Detroit area code)</a:t>
            </a:r>
          </a:p>
          <a:p>
            <a:r>
              <a:rPr lang="en-US" dirty="0" smtClean="0"/>
              <a:t>Often use 3 digit number/area code to identify where they are from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457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04116"/>
          </a:xfrm>
        </p:spPr>
        <p:txBody>
          <a:bodyPr>
            <a:normAutofit/>
          </a:bodyPr>
          <a:lstStyle/>
          <a:p>
            <a:r>
              <a:rPr lang="en-US" sz="6000" b="1" i="1" dirty="0" smtClean="0"/>
              <a:t>Schools and kids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07594"/>
            <a:ext cx="8946541" cy="3440805"/>
          </a:xfrm>
        </p:spPr>
        <p:txBody>
          <a:bodyPr/>
          <a:lstStyle/>
          <a:p>
            <a:r>
              <a:rPr lang="en-US" dirty="0" smtClean="0"/>
              <a:t>Numbers are very important – a Folk or Crip will not associate with a 5, and VL or a Blood will not associate with a 6 (Example being in line, etc.)</a:t>
            </a:r>
          </a:p>
          <a:p>
            <a:r>
              <a:rPr lang="en-US" dirty="0" smtClean="0"/>
              <a:t>If you associate with Crips – students will NOT put CK together (misspell words etc.) – Why?</a:t>
            </a:r>
          </a:p>
          <a:p>
            <a:r>
              <a:rPr lang="en-US" dirty="0" smtClean="0"/>
              <a:t>IF you find something that has them identifying with like drawings or writings or their </a:t>
            </a:r>
            <a:r>
              <a:rPr lang="en-US" dirty="0" err="1" smtClean="0"/>
              <a:t>BIble</a:t>
            </a:r>
            <a:r>
              <a:rPr lang="en-US" dirty="0" smtClean="0"/>
              <a:t>, sometimes (often) they want someone to know they are in a gang and want out.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41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36" y="7643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/>
              <a:t>5 things gangs look for to </a:t>
            </a:r>
            <a:br>
              <a:rPr lang="en-US" sz="6000" b="1" i="1" dirty="0" smtClean="0"/>
            </a:br>
            <a:r>
              <a:rPr lang="en-US" sz="6000" b="1" i="1" dirty="0" smtClean="0"/>
              <a:t>thrive in an area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7" y="2962140"/>
            <a:ext cx="10515600" cy="389585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Population of 15K or more</a:t>
            </a:r>
          </a:p>
          <a:p>
            <a:r>
              <a:rPr lang="en-US" sz="3600" dirty="0" smtClean="0"/>
              <a:t>Average income below 26K</a:t>
            </a:r>
          </a:p>
          <a:p>
            <a:r>
              <a:rPr lang="en-US" sz="3600" dirty="0" smtClean="0"/>
              <a:t>A major interstate close by</a:t>
            </a:r>
          </a:p>
          <a:p>
            <a:r>
              <a:rPr lang="en-US" sz="3600" dirty="0" smtClean="0"/>
              <a:t>College of University close by</a:t>
            </a:r>
          </a:p>
          <a:p>
            <a:r>
              <a:rPr lang="en-US" sz="3600" dirty="0" smtClean="0"/>
              <a:t>Military base within 45-60 minutes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618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Military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50017"/>
            <a:ext cx="8946541" cy="36983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Largest conglomerations of gangs in Fort Benning, GA</a:t>
            </a:r>
          </a:p>
          <a:p>
            <a:r>
              <a:rPr lang="en-US" sz="2400" dirty="0" smtClean="0"/>
              <a:t>All Infantry to Fort Benning</a:t>
            </a:r>
          </a:p>
          <a:p>
            <a:r>
              <a:rPr lang="en-US" sz="2400" dirty="0" smtClean="0"/>
              <a:t>Why do you think this is?</a:t>
            </a:r>
          </a:p>
          <a:p>
            <a:pPr lvl="1"/>
            <a:r>
              <a:rPr lang="en-US" sz="2400" dirty="0" smtClean="0"/>
              <a:t>If you score above a 110 on the entrance exam, you get to choose what you want to go into, if not you go straight to infantry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354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/>
              <a:t>Words and Symbols</a:t>
            </a:r>
            <a:endParaRPr lang="en-US" sz="6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Gangster City</a:t>
            </a:r>
            <a:r>
              <a:rPr lang="en-US" dirty="0"/>
              <a:t> </a:t>
            </a:r>
            <a:r>
              <a:rPr lang="en-US" dirty="0" smtClean="0"/>
              <a:t>= Hell or the left side of Satan</a:t>
            </a:r>
          </a:p>
          <a:p>
            <a:r>
              <a:rPr lang="en-US" dirty="0" smtClean="0"/>
              <a:t>David = they think King David, really David Barksdale one of the founders of the </a:t>
            </a:r>
          </a:p>
          <a:p>
            <a:r>
              <a:rPr lang="en-US" dirty="0" smtClean="0"/>
              <a:t>Daddy = Satan</a:t>
            </a:r>
          </a:p>
          <a:p>
            <a:r>
              <a:rPr lang="en-US" dirty="0" smtClean="0"/>
              <a:t>Mama = Queen Sheba, the whore of Satan</a:t>
            </a:r>
          </a:p>
          <a:p>
            <a:r>
              <a:rPr lang="en-US" dirty="0" smtClean="0"/>
              <a:t>6 pointed star = 6 principles</a:t>
            </a:r>
          </a:p>
          <a:p>
            <a:r>
              <a:rPr lang="en-US" dirty="0" smtClean="0"/>
              <a:t>Bandana = their colors, they have that SOMEWHERE on them</a:t>
            </a:r>
          </a:p>
          <a:p>
            <a:r>
              <a:rPr lang="en-US" dirty="0" smtClean="0"/>
              <a:t>8 balling = getting along because b and d looks like an 8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91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458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    Gangs 101</vt:lpstr>
      <vt:lpstr>Big 4 in the Southeast</vt:lpstr>
      <vt:lpstr>Right side VS Left side</vt:lpstr>
      <vt:lpstr>Colors</vt:lpstr>
      <vt:lpstr>Numbers</vt:lpstr>
      <vt:lpstr>Schools and kids</vt:lpstr>
      <vt:lpstr>5 things gangs look for to  thrive in an area:</vt:lpstr>
      <vt:lpstr>Military</vt:lpstr>
      <vt:lpstr>Words and Symbols</vt:lpstr>
      <vt:lpstr>Others</vt:lpstr>
      <vt:lpstr>Why do kids join a gang? SOR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Gangs 101</dc:title>
  <dc:creator>Dawn</dc:creator>
  <cp:lastModifiedBy>Dawn Blackmon</cp:lastModifiedBy>
  <cp:revision>16</cp:revision>
  <dcterms:created xsi:type="dcterms:W3CDTF">2018-11-01T12:29:08Z</dcterms:created>
  <dcterms:modified xsi:type="dcterms:W3CDTF">2018-11-01T18:36:26Z</dcterms:modified>
</cp:coreProperties>
</file>